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A0477-0DA1-2798-1F45-366D7ED33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261E13-1909-72BA-3275-9D89798435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A81BA-522B-2D39-08BA-18BA51A91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9E99-AF4A-1943-9D3E-C512D14CA6F4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7CC4E-B59A-9319-A9D6-D653220BA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57215-71D6-036E-89D2-1E87588F5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BB77-4F13-0E47-AC59-FDA83CEF0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91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BB5D4-1BB8-244B-310D-6811E9007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28C0CE-7787-7E7B-4E19-63E571C738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5F6CD-AE51-83DA-52CA-735B1F256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9E99-AF4A-1943-9D3E-C512D14CA6F4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6D9AC-C3DF-374E-5D96-F88E5BDC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B0469-7B06-854F-BA47-BC2BE43C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BB77-4F13-0E47-AC59-FDA83CEF0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1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7F8ADC-17B7-4997-5F52-A8991AB01D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628B88-6C28-C3A8-0C88-F727D25010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27-FB7E-53E7-3E57-A089602C5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9E99-AF4A-1943-9D3E-C512D14CA6F4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0CDC2-64E3-66F2-8C73-04B4CA5FC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5250A-6E72-AC8C-8C7A-ACEA7DD6C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BB77-4F13-0E47-AC59-FDA83CEF0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13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B9BD4-7FE7-18C6-93CD-506644C9E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5FECD-641E-0AAC-F4E5-3A6E57B7D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6ED16-CCFF-FD4F-F516-DA01D3CF4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9E99-AF4A-1943-9D3E-C512D14CA6F4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A90C0-74F1-E0B3-3FE7-69C3EF5A9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C82F3-3CF9-AA30-2925-CEBEA2A1D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BB77-4F13-0E47-AC59-FDA83CEF0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2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5E462-1275-80CE-2C86-C2AF969ED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E0321-5603-2D15-FB33-FC0F33754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8AABA-C14E-9B1E-2ED1-841815D3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9E99-AF4A-1943-9D3E-C512D14CA6F4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1CAD2-72E8-54D2-1C04-AC402EE1A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BCFD2-E872-06FD-580B-A76775880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BB77-4F13-0E47-AC59-FDA83CEF0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97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28D5E-7050-23BE-BBB9-479CD8D52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C282D-E80D-D090-3F0C-BA05A4DB7F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CB8438-C9AF-21C2-49B8-D83A92012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3586C8-63D8-2999-FF9E-D60E1A257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9E99-AF4A-1943-9D3E-C512D14CA6F4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3B0DD-85D4-171A-61E7-0D352762A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C0028-433F-EB84-9026-34BB50F8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BB77-4F13-0E47-AC59-FDA83CEF0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03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79F8B-1647-DBC7-14C6-1ECFAC43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B4447-59A0-28E5-6F42-EAD0F46F4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AEC38E-8D84-627B-9482-389D9C27E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E80F72-F508-C6BD-F877-B542A2DF8D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C5A3B3-418A-143E-5861-E9F087B75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1EFA18-F743-BDEE-4D33-1B82CCD8F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9E99-AF4A-1943-9D3E-C512D14CA6F4}" type="datetimeFigureOut">
              <a:rPr lang="en-US" smtClean="0"/>
              <a:t>5/13/25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F71574-4CFC-DCFC-4079-A6C5AF128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22BAA3-9207-AAF7-0D34-E5A3B3457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BB77-4F13-0E47-AC59-FDA83CEF0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9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96A8A-BBB2-5500-142E-4698B13EF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E29E13-8491-D182-580E-EFEAF6A03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9E99-AF4A-1943-9D3E-C512D14CA6F4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6D39F4-EF4E-DD1F-0B9B-494B23CC7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A39849-1385-4D02-4057-60D5DF6E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BB77-4F13-0E47-AC59-FDA83CEF0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72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B2132-46B1-86CA-3867-F5F0F325E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9E99-AF4A-1943-9D3E-C512D14CA6F4}" type="datetimeFigureOut">
              <a:rPr lang="en-US" smtClean="0"/>
              <a:t>5/13/25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ACC75F-BF94-661F-70C4-EB5143FDA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679813-B41D-B8A3-37F7-C24A9CB58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BB77-4F13-0E47-AC59-FDA83CEF0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0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300BB-D940-3D0C-300C-FD54490FE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52D40-BEE5-4823-3F55-240872168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5F8FC0-842D-8383-07C3-D1C6FF055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B95053-95FD-14E3-2D92-55DD41E4D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9E99-AF4A-1943-9D3E-C512D14CA6F4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C5E7E-E09B-B6A6-9B3B-37341C395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42CB7-8FC0-EDF8-C3FE-387691691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BB77-4F13-0E47-AC59-FDA83CEF0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08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DB494-CE55-A54F-5CD7-62444B59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B509B5-47E4-8BFD-BC42-B50A7A203C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0EB942-AA41-05EB-7A5E-75A7EFD0F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CC5051-9550-5998-796C-8D51F9FCD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9E99-AF4A-1943-9D3E-C512D14CA6F4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94A62B-12BD-81A4-EE9D-E021F93BE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35701-9E01-B836-5DC5-ACAA97B0A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BB77-4F13-0E47-AC59-FDA83CEF0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4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001444-1F35-832B-D9BD-C8A7570F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F2138-C9AE-6453-8C99-D72D701E3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9C38C-C926-AE17-1CC9-F1774B3868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719E99-AF4A-1943-9D3E-C512D14CA6F4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6A5AC-A8F6-2633-C2A2-313C3C367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76689-370D-D6BD-68C9-F3F0464C1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B1BB77-4F13-0E47-AC59-FDA83CEF0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8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D3084-7FD6-8305-9210-74A8CBC73C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ED549-217B-9E3C-CD90-F32C60F335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3085F2-B602-0865-1888-15A2DC05CD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48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Wesley Farnsworth</dc:creator>
  <cp:lastModifiedBy>Farnsworth, Wesley</cp:lastModifiedBy>
  <cp:revision>3</cp:revision>
  <dcterms:created xsi:type="dcterms:W3CDTF">2025-04-30T00:22:35Z</dcterms:created>
  <dcterms:modified xsi:type="dcterms:W3CDTF">2025-05-13T21:18:05Z</dcterms:modified>
</cp:coreProperties>
</file>